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38ad8a0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38ad8a0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38ad8a0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38ad8a0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38ad8a0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38ad8a0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3632d43e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3632d43e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3632d43e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3632d43e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3632d43e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3632d43e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3632d43e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3632d43e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Body font - Open Sans, size - 20, Colour - default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Kuch exceptions ho toh change kar sakte hai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3632d43e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3632d43e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3632d561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3632d561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632d561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3632d561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38ad8a0d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38ad8a0d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Exposing Image Splicing with Inconsistent Local Noise Variances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650775" y="3805175"/>
            <a:ext cx="136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Harsh Borkar</a:t>
            </a:r>
            <a:br>
              <a:rPr lang="en" sz="1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190070027</a:t>
            </a:r>
            <a:endParaRPr sz="1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889725" y="3805175"/>
            <a:ext cx="14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Vineet Gala</a:t>
            </a:r>
            <a:br>
              <a:rPr lang="en" sz="1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190070072</a:t>
            </a:r>
            <a:endParaRPr sz="1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7128525" y="3805175"/>
            <a:ext cx="136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Ayush Munjal</a:t>
            </a:r>
            <a:br>
              <a:rPr lang="en" sz="1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8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19D070014</a:t>
            </a:r>
            <a:endParaRPr sz="18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02" y="925952"/>
            <a:ext cx="3333750" cy="167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425" y="1347775"/>
            <a:ext cx="33337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75" y="3010967"/>
            <a:ext cx="376237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Outline and Distribution of work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Open Sans"/>
              <a:buAutoNum type="arabicParenR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Global Noise Variance Estimation - Vineet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AutoNum type="arabicParenR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Local Noise Variance 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Estimation 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- Harsh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AutoNum type="arabicParenR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Splicing Detection and Evaluation - Ayush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Noise Variance Estimation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280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Original Image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Est.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σ</a:t>
            </a:r>
            <a:r>
              <a:rPr baseline="30000" lang="en" sz="16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= 9.8276e-06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6028900" y="1152475"/>
            <a:ext cx="280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With AWGN: μ = 0, σ</a:t>
            </a:r>
            <a:r>
              <a:rPr baseline="30000" lang="en" sz="16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= 0.02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Est. σ</a:t>
            </a:r>
            <a:r>
              <a:rPr baseline="30000" lang="en" sz="16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= 0.0061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3162900" y="1152475"/>
            <a:ext cx="280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With AWGN: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μ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= 0, σ</a:t>
            </a:r>
            <a:r>
              <a:rPr baseline="30000" lang="en" sz="16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= 0.01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Est. σ</a:t>
            </a:r>
            <a:r>
              <a:rPr baseline="30000" lang="en" sz="160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 = 0.0033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01263" y="1861538"/>
            <a:ext cx="2224374" cy="16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452463" y="1861538"/>
            <a:ext cx="2224374" cy="16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318463" y="1861538"/>
            <a:ext cx="2224374" cy="16682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915600" y="4164375"/>
            <a:ext cx="7298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Observation: Estimated values were accurate to relatively compare noise magnitudes. They were off by actual values only by a constant factor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Noise Variance Estimation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50" y="1404238"/>
            <a:ext cx="3113374" cy="23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0" l="1124" r="1133" t="0"/>
          <a:stretch/>
        </p:blipFill>
        <p:spPr>
          <a:xfrm>
            <a:off x="5058071" y="1405883"/>
            <a:ext cx="3108960" cy="23317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841387" y="3856100"/>
            <a:ext cx="344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Chequered Noise </a:t>
            </a:r>
            <a:r>
              <a:rPr lang="en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 sz="21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119150" y="3856100"/>
            <a:ext cx="298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Local Noise Variance </a:t>
            </a:r>
            <a:endParaRPr sz="21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922950" y="4251125"/>
            <a:ext cx="7298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Observation: Patches with added Noise are accurately distinguished from the patches with no noise added.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Noise Variance Estimation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50" y="1404238"/>
            <a:ext cx="3113374" cy="23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071" y="1405883"/>
            <a:ext cx="3108960" cy="23317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1360838" y="3856100"/>
            <a:ext cx="240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Spliced Image</a:t>
            </a:r>
            <a:endParaRPr sz="21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119150" y="3856100"/>
            <a:ext cx="298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Local Noise Variance </a:t>
            </a:r>
            <a:endParaRPr sz="21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922950" y="4263525"/>
            <a:ext cx="7298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Observation: The difference between the noise variances of the spliced patches and the original image can be seen.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noise variance for different camera models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225" y="1094375"/>
            <a:ext cx="28825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50347" y="4587425"/>
            <a:ext cx="30114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Average local noise variance = 119.4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0" y="1132250"/>
            <a:ext cx="296022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225" y="1094375"/>
            <a:ext cx="288257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086785" y="4587425"/>
            <a:ext cx="30114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Average local noise variance = 115.6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6123222" y="4548650"/>
            <a:ext cx="30114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Average local noise variance = 1.11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Splicing Detection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38825" y="1065913"/>
            <a:ext cx="80307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Images taken using different cameras thus having different noise variance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00" y="1523000"/>
            <a:ext cx="3837900" cy="34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475" y="1523000"/>
            <a:ext cx="3627574" cy="349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152400" y="4203925"/>
            <a:ext cx="2572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Spliced Image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9850"/>
            <a:ext cx="2572424" cy="340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225" y="489850"/>
            <a:ext cx="2745925" cy="338830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2877175" y="4203925"/>
            <a:ext cx="2572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Local Noise Variance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725" y="489850"/>
            <a:ext cx="3041875" cy="34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5949725" y="4203925"/>
            <a:ext cx="25725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Segmentation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related work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assumes the noise to be zero mean white Gaussian process that is additive and independent of the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does not give good results for JPEG compressed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assumes intrinsic noise variances are similar across different locations within the </a:t>
            </a:r>
            <a:r>
              <a:rPr lang="en"/>
              <a:t>original</a:t>
            </a:r>
            <a:r>
              <a:rPr lang="en"/>
              <a:t>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assumes that different images have different intrinsic noise </a:t>
            </a:r>
            <a:r>
              <a:rPr lang="en"/>
              <a:t>variance</a:t>
            </a:r>
            <a:endParaRPr/>
          </a:p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Advantages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running time of this algorithm is much less than other </a:t>
            </a:r>
            <a:r>
              <a:rPr lang="en"/>
              <a:t>algorithms</a:t>
            </a:r>
            <a:r>
              <a:rPr lang="en"/>
              <a:t> for image splicing detection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identifies spliced regions with higher accuracy down to the pixel level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